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47A90-0B40-439A-AFA5-CDB07C6C0BA8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9EB62-ABA7-4B97-8E69-B554A9176D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9EB62-ABA7-4B97-8E69-B554A9176DD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9EB62-ABA7-4B97-8E69-B554A9176DD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9EB62-ABA7-4B97-8E69-B554A9176DD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9EB62-ABA7-4B97-8E69-B554A9176DD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9EB62-ABA7-4B97-8E69-B554A9176DD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9EB62-ABA7-4B97-8E69-B554A9176DD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9EB62-ABA7-4B97-8E69-B554A9176DD1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9EB62-ABA7-4B97-8E69-B554A9176DD1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17" name="Undertit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b-NO" smtClean="0"/>
              <a:t>Klikk for å redigere undertittelstil i malen</a:t>
            </a:r>
            <a:endParaRPr kumimoji="0" lang="en-US"/>
          </a:p>
        </p:txBody>
      </p:sp>
      <p:sp>
        <p:nvSpPr>
          <p:cNvPr id="30" name="Plassholder for dato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19" name="Plassholder for bunn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Plassholder for lysbilde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5" name="Plassholder for innhol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Knip og avrund ett hjørne i rektangel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vinklet trekan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b-NO" smtClean="0"/>
              <a:t>Klikk ikonet for å legge til et bilde</a:t>
            </a:r>
            <a:endParaRPr kumimoji="0" lang="en-US" dirty="0"/>
          </a:p>
        </p:txBody>
      </p:sp>
      <p:sp>
        <p:nvSpPr>
          <p:cNvPr id="10" name="Frihånds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ihånds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ihånds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ihånds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Plassholder for tit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0" name="Plassholder f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  <a:p>
            <a:pPr lvl="1" eaLnBrk="1" latinLnBrk="0" hangingPunct="1"/>
            <a:r>
              <a:rPr kumimoji="0" lang="nb-NO" smtClean="0"/>
              <a:t>Andre nivå</a:t>
            </a:r>
          </a:p>
          <a:p>
            <a:pPr lvl="2" eaLnBrk="1" latinLnBrk="0" hangingPunct="1"/>
            <a:r>
              <a:rPr kumimoji="0" lang="nb-NO" smtClean="0"/>
              <a:t>Tredje nivå</a:t>
            </a:r>
          </a:p>
          <a:p>
            <a:pPr lvl="3" eaLnBrk="1" latinLnBrk="0" hangingPunct="1"/>
            <a:r>
              <a:rPr kumimoji="0" lang="nb-NO" smtClean="0"/>
              <a:t>Fjerde nivå</a:t>
            </a:r>
          </a:p>
          <a:p>
            <a:pPr lvl="4" eaLnBrk="1" latinLnBrk="0" hangingPunct="1"/>
            <a:r>
              <a:rPr kumimoji="0" lang="nb-NO" smtClean="0"/>
              <a:t>Femte nivå</a:t>
            </a:r>
            <a:endParaRPr kumimoji="0" lang="en-US"/>
          </a:p>
        </p:txBody>
      </p:sp>
      <p:sp>
        <p:nvSpPr>
          <p:cNvPr id="10" name="Plassholder for dato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897958-8D4C-484E-9DE8-74C340672A8F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22" name="Plassholder for bunn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Plassholder for lysbilde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3D11C7-3BAA-4847-9DD5-C9499A7B0FB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up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ihånds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ihånds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miQxF6XLDw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eQ2HVYnHBz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user/jackassworldmtv?blend=1&amp;ob=4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0fAD2T_bAd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REALITY TV</a:t>
            </a:r>
            <a:endParaRPr lang="en-US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smtClean="0"/>
              <a:t>CH. 3 THE MEDIA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What</a:t>
            </a:r>
            <a:r>
              <a:rPr lang="nb-NO" dirty="0" smtClean="0"/>
              <a:t> </a:t>
            </a:r>
            <a:r>
              <a:rPr lang="nb-NO" dirty="0" err="1" smtClean="0"/>
              <a:t>we</a:t>
            </a:r>
            <a:r>
              <a:rPr lang="nb-NO" dirty="0" smtClean="0"/>
              <a:t> used to </a:t>
            </a:r>
            <a:r>
              <a:rPr lang="nb-NO" dirty="0" err="1" smtClean="0"/>
              <a:t>watch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1948 </a:t>
            </a:r>
          </a:p>
          <a:p>
            <a:r>
              <a:rPr lang="nb-NO" dirty="0" err="1" smtClean="0"/>
              <a:t>Candid</a:t>
            </a:r>
            <a:r>
              <a:rPr lang="nb-NO" dirty="0" smtClean="0"/>
              <a:t> </a:t>
            </a:r>
            <a:r>
              <a:rPr lang="nb-NO" dirty="0" err="1" smtClean="0"/>
              <a:t>Camera-</a:t>
            </a:r>
            <a:r>
              <a:rPr lang="nb-NO" dirty="0" smtClean="0"/>
              <a:t> </a:t>
            </a:r>
            <a:r>
              <a:rPr lang="nb-NO" dirty="0" err="1" smtClean="0"/>
              <a:t>practical</a:t>
            </a:r>
            <a:r>
              <a:rPr lang="nb-NO" dirty="0" smtClean="0"/>
              <a:t> jokes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unsuspecting</a:t>
            </a:r>
            <a:r>
              <a:rPr lang="nb-NO" dirty="0" smtClean="0"/>
              <a:t> media</a:t>
            </a:r>
          </a:p>
          <a:p>
            <a:r>
              <a:rPr lang="nb-NO" dirty="0" err="1" smtClean="0"/>
              <a:t>Norway</a:t>
            </a:r>
            <a:r>
              <a:rPr lang="nb-NO" dirty="0" smtClean="0"/>
              <a:t>: ”Smil til det skjulte kamera”</a:t>
            </a:r>
          </a:p>
          <a:p>
            <a:r>
              <a:rPr lang="nb-NO" dirty="0" smtClean="0"/>
              <a:t>1980s:</a:t>
            </a:r>
          </a:p>
          <a:p>
            <a:r>
              <a:rPr lang="nb-NO" dirty="0" smtClean="0"/>
              <a:t> Japan- snakes in a </a:t>
            </a:r>
            <a:r>
              <a:rPr lang="nb-NO" dirty="0" err="1" smtClean="0"/>
              <a:t>helmet-</a:t>
            </a:r>
            <a:r>
              <a:rPr lang="nb-NO" dirty="0" smtClean="0"/>
              <a:t> </a:t>
            </a:r>
            <a:r>
              <a:rPr lang="nb-NO" dirty="0" err="1" smtClean="0"/>
              <a:t>put</a:t>
            </a:r>
            <a:r>
              <a:rPr lang="nb-NO" dirty="0" smtClean="0"/>
              <a:t> it on..</a:t>
            </a:r>
          </a:p>
          <a:p>
            <a:r>
              <a:rPr lang="nb-NO" dirty="0" smtClean="0"/>
              <a:t>1980s</a:t>
            </a:r>
          </a:p>
          <a:p>
            <a:r>
              <a:rPr lang="nb-NO" dirty="0" smtClean="0"/>
              <a:t> ”</a:t>
            </a:r>
            <a:r>
              <a:rPr lang="nb-NO" dirty="0" err="1" smtClean="0"/>
              <a:t>Reality</a:t>
            </a:r>
            <a:r>
              <a:rPr lang="nb-NO" dirty="0" smtClean="0"/>
              <a:t> Bites” and ”Big </a:t>
            </a:r>
            <a:r>
              <a:rPr lang="nb-NO" dirty="0" err="1" smtClean="0"/>
              <a:t>Brother</a:t>
            </a:r>
            <a:r>
              <a:rPr lang="nb-NO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What</a:t>
            </a:r>
            <a:r>
              <a:rPr lang="nb-NO" dirty="0" smtClean="0"/>
              <a:t> makes it real?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Real </a:t>
            </a:r>
            <a:r>
              <a:rPr lang="nb-NO" dirty="0" err="1" smtClean="0"/>
              <a:t>people</a:t>
            </a:r>
            <a:r>
              <a:rPr lang="nb-NO" dirty="0" smtClean="0"/>
              <a:t>, not </a:t>
            </a:r>
            <a:r>
              <a:rPr lang="nb-NO" dirty="0" err="1" smtClean="0"/>
              <a:t>actors</a:t>
            </a:r>
            <a:endParaRPr lang="nb-NO" dirty="0" smtClean="0"/>
          </a:p>
          <a:p>
            <a:r>
              <a:rPr lang="nb-NO" dirty="0" smtClean="0"/>
              <a:t>No </a:t>
            </a:r>
            <a:r>
              <a:rPr lang="nb-NO" dirty="0" err="1" smtClean="0"/>
              <a:t>stylistic</a:t>
            </a:r>
            <a:r>
              <a:rPr lang="nb-NO" dirty="0" smtClean="0"/>
              <a:t> </a:t>
            </a:r>
            <a:r>
              <a:rPr lang="nb-NO" dirty="0" err="1" smtClean="0"/>
              <a:t>restrictions</a:t>
            </a:r>
            <a:endParaRPr lang="nb-NO" dirty="0" smtClean="0"/>
          </a:p>
          <a:p>
            <a:r>
              <a:rPr lang="nb-NO" dirty="0" err="1" smtClean="0"/>
              <a:t>People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placed</a:t>
            </a:r>
            <a:r>
              <a:rPr lang="nb-NO" dirty="0" smtClean="0"/>
              <a:t> </a:t>
            </a:r>
            <a:r>
              <a:rPr lang="nb-NO" dirty="0" err="1" smtClean="0"/>
              <a:t>together</a:t>
            </a:r>
            <a:r>
              <a:rPr lang="nb-NO" dirty="0" smtClean="0"/>
              <a:t> in </a:t>
            </a:r>
            <a:r>
              <a:rPr lang="nb-NO" dirty="0" err="1" smtClean="0"/>
              <a:t>artificial</a:t>
            </a:r>
            <a:r>
              <a:rPr lang="nb-NO" dirty="0" smtClean="0"/>
              <a:t> </a:t>
            </a:r>
            <a:r>
              <a:rPr lang="nb-NO" dirty="0" err="1" smtClean="0"/>
              <a:t>situations</a:t>
            </a:r>
            <a:r>
              <a:rPr lang="nb-NO" dirty="0" smtClean="0"/>
              <a:t> – </a:t>
            </a:r>
            <a:r>
              <a:rPr lang="nb-NO" dirty="0" err="1" smtClean="0"/>
              <a:t>reaction?-</a:t>
            </a:r>
            <a:r>
              <a:rPr lang="nb-NO" dirty="0" smtClean="0"/>
              <a:t> </a:t>
            </a:r>
            <a:r>
              <a:rPr lang="nb-NO" dirty="0" err="1" smtClean="0"/>
              <a:t>what</a:t>
            </a:r>
            <a:r>
              <a:rPr lang="nb-NO" dirty="0" smtClean="0"/>
              <a:t> </a:t>
            </a:r>
            <a:r>
              <a:rPr lang="nb-NO" dirty="0" err="1" smtClean="0"/>
              <a:t>next</a:t>
            </a:r>
            <a:r>
              <a:rPr lang="nb-NO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What</a:t>
            </a:r>
            <a:r>
              <a:rPr lang="nb-NO" dirty="0" smtClean="0"/>
              <a:t> </a:t>
            </a:r>
            <a:r>
              <a:rPr lang="nb-NO" dirty="0" err="1" smtClean="0"/>
              <a:t>really</a:t>
            </a:r>
            <a:r>
              <a:rPr lang="nb-NO" dirty="0" smtClean="0"/>
              <a:t> makes </a:t>
            </a:r>
            <a:r>
              <a:rPr lang="nb-NO" dirty="0" err="1" smtClean="0"/>
              <a:t>us</a:t>
            </a:r>
            <a:r>
              <a:rPr lang="nb-NO" dirty="0" smtClean="0"/>
              <a:t> </a:t>
            </a:r>
            <a:r>
              <a:rPr lang="nb-NO" dirty="0" err="1" smtClean="0"/>
              <a:t>watch</a:t>
            </a:r>
            <a:r>
              <a:rPr lang="nb-NO" dirty="0" smtClean="0"/>
              <a:t>?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We</a:t>
            </a:r>
            <a:r>
              <a:rPr lang="nb-NO" dirty="0" smtClean="0"/>
              <a:t> </a:t>
            </a:r>
            <a:r>
              <a:rPr lang="nb-NO" dirty="0" err="1" smtClean="0"/>
              <a:t>identify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characters</a:t>
            </a:r>
            <a:r>
              <a:rPr lang="nb-NO" dirty="0" smtClean="0"/>
              <a:t> and like or </a:t>
            </a:r>
            <a:r>
              <a:rPr lang="nb-NO" dirty="0" err="1" smtClean="0"/>
              <a:t>dislike</a:t>
            </a:r>
            <a:r>
              <a:rPr lang="nb-NO" dirty="0" smtClean="0"/>
              <a:t> </a:t>
            </a:r>
            <a:r>
              <a:rPr lang="nb-NO" dirty="0" err="1" smtClean="0"/>
              <a:t>them</a:t>
            </a:r>
            <a:r>
              <a:rPr lang="nb-NO" dirty="0" smtClean="0"/>
              <a:t>– </a:t>
            </a:r>
            <a:r>
              <a:rPr lang="nb-NO" dirty="0" err="1" smtClean="0"/>
              <a:t>what</a:t>
            </a:r>
            <a:r>
              <a:rPr lang="nb-NO" dirty="0" smtClean="0"/>
              <a:t> </a:t>
            </a:r>
            <a:r>
              <a:rPr lang="nb-NO" dirty="0" err="1" smtClean="0"/>
              <a:t>will</a:t>
            </a:r>
            <a:r>
              <a:rPr lang="nb-NO" dirty="0" smtClean="0"/>
              <a:t> </a:t>
            </a:r>
            <a:r>
              <a:rPr lang="nb-NO" dirty="0" err="1" smtClean="0"/>
              <a:t>happen</a:t>
            </a:r>
            <a:r>
              <a:rPr lang="nb-NO" dirty="0" smtClean="0"/>
              <a:t> to </a:t>
            </a:r>
            <a:r>
              <a:rPr lang="nb-NO" dirty="0" err="1" smtClean="0"/>
              <a:t>them</a:t>
            </a:r>
            <a:r>
              <a:rPr lang="nb-NO" dirty="0" smtClean="0"/>
              <a:t>?</a:t>
            </a:r>
          </a:p>
          <a:p>
            <a:r>
              <a:rPr lang="nb-NO" dirty="0" err="1" smtClean="0"/>
              <a:t>Will</a:t>
            </a:r>
            <a:r>
              <a:rPr lang="nb-NO" dirty="0" smtClean="0"/>
              <a:t> </a:t>
            </a:r>
            <a:r>
              <a:rPr lang="nb-NO" dirty="0" err="1" smtClean="0"/>
              <a:t>our</a:t>
            </a:r>
            <a:r>
              <a:rPr lang="nb-NO" dirty="0" smtClean="0"/>
              <a:t> </a:t>
            </a:r>
            <a:r>
              <a:rPr lang="nb-NO" dirty="0" err="1" smtClean="0"/>
              <a:t>favorite</a:t>
            </a:r>
            <a:r>
              <a:rPr lang="nb-NO" dirty="0" smtClean="0"/>
              <a:t> </a:t>
            </a:r>
            <a:r>
              <a:rPr lang="nb-NO" dirty="0" err="1" smtClean="0"/>
              <a:t>contestants</a:t>
            </a:r>
            <a:r>
              <a:rPr lang="nb-NO" dirty="0" smtClean="0"/>
              <a:t>  </a:t>
            </a:r>
            <a:r>
              <a:rPr lang="nb-NO" dirty="0" err="1" smtClean="0"/>
              <a:t>win</a:t>
            </a:r>
            <a:r>
              <a:rPr lang="nb-NO" dirty="0" smtClean="0"/>
              <a:t> or be </a:t>
            </a:r>
            <a:r>
              <a:rPr lang="nb-NO" dirty="0" err="1" smtClean="0"/>
              <a:t>knocked</a:t>
            </a:r>
            <a:r>
              <a:rPr lang="nb-NO" dirty="0" smtClean="0"/>
              <a:t> </a:t>
            </a:r>
            <a:r>
              <a:rPr lang="nb-NO" dirty="0" err="1" smtClean="0"/>
              <a:t>out</a:t>
            </a:r>
            <a:r>
              <a:rPr lang="nb-NO" dirty="0" smtClean="0"/>
              <a:t>?</a:t>
            </a:r>
          </a:p>
          <a:p>
            <a:r>
              <a:rPr lang="nb-NO" dirty="0" err="1" smtClean="0"/>
              <a:t>Sometimes</a:t>
            </a:r>
            <a:r>
              <a:rPr lang="nb-NO" dirty="0" smtClean="0"/>
              <a:t> </a:t>
            </a:r>
            <a:r>
              <a:rPr lang="nb-NO" dirty="0" err="1" smtClean="0"/>
              <a:t>educational-</a:t>
            </a:r>
            <a:r>
              <a:rPr lang="nb-NO" dirty="0" smtClean="0"/>
              <a:t> </a:t>
            </a:r>
            <a:r>
              <a:rPr lang="nb-NO" dirty="0" err="1" smtClean="0"/>
              <a:t>there</a:t>
            </a:r>
            <a:r>
              <a:rPr lang="nb-NO" dirty="0" smtClean="0"/>
              <a:t> is a ”</a:t>
            </a:r>
            <a:r>
              <a:rPr lang="nb-NO" dirty="0" err="1" smtClean="0"/>
              <a:t>documentary</a:t>
            </a:r>
            <a:r>
              <a:rPr lang="nb-NO" dirty="0" smtClean="0"/>
              <a:t>” element </a:t>
            </a:r>
            <a:r>
              <a:rPr lang="nb-NO" dirty="0" err="1" smtClean="0"/>
              <a:t>where</a:t>
            </a:r>
            <a:r>
              <a:rPr lang="nb-NO" dirty="0" smtClean="0"/>
              <a:t> </a:t>
            </a:r>
            <a:r>
              <a:rPr lang="nb-NO" dirty="0" err="1" smtClean="0"/>
              <a:t>we</a:t>
            </a:r>
            <a:r>
              <a:rPr lang="nb-NO" dirty="0" smtClean="0"/>
              <a:t> </a:t>
            </a:r>
            <a:r>
              <a:rPr lang="nb-NO" dirty="0" err="1" smtClean="0"/>
              <a:t>can</a:t>
            </a:r>
            <a:r>
              <a:rPr lang="nb-NO" dirty="0" smtClean="0"/>
              <a:t> </a:t>
            </a:r>
            <a:r>
              <a:rPr lang="nb-NO" dirty="0" err="1" smtClean="0"/>
              <a:t>learn</a:t>
            </a:r>
            <a:r>
              <a:rPr lang="nb-NO" dirty="0" smtClean="0"/>
              <a:t> </a:t>
            </a:r>
            <a:r>
              <a:rPr lang="nb-NO" dirty="0" err="1" smtClean="0"/>
              <a:t>something</a:t>
            </a:r>
            <a:r>
              <a:rPr lang="nb-NO" dirty="0" smtClean="0"/>
              <a:t>  x </a:t>
            </a:r>
            <a:r>
              <a:rPr lang="nb-NO" i="1" dirty="0" err="1" smtClean="0"/>
              <a:t>Supernanny</a:t>
            </a:r>
            <a:r>
              <a:rPr lang="nb-NO" i="1" dirty="0" smtClean="0"/>
              <a:t> </a:t>
            </a:r>
            <a:r>
              <a:rPr lang="nb-NO" dirty="0" smtClean="0"/>
              <a:t>and </a:t>
            </a:r>
            <a:r>
              <a:rPr lang="nb-NO" i="1" dirty="0"/>
              <a:t>D</a:t>
            </a:r>
            <a:r>
              <a:rPr lang="nb-NO" i="1" dirty="0" smtClean="0"/>
              <a:t>og </a:t>
            </a:r>
            <a:r>
              <a:rPr lang="nb-NO" i="1" dirty="0" err="1"/>
              <a:t>W</a:t>
            </a:r>
            <a:r>
              <a:rPr lang="nb-NO" i="1" dirty="0" err="1" smtClean="0"/>
              <a:t>hisperer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How</a:t>
            </a:r>
            <a:r>
              <a:rPr lang="nb-NO" dirty="0" smtClean="0"/>
              <a:t> real is </a:t>
            </a:r>
            <a:r>
              <a:rPr lang="nb-NO" dirty="0" err="1" smtClean="0"/>
              <a:t>reality</a:t>
            </a:r>
            <a:r>
              <a:rPr lang="nb-NO" dirty="0" smtClean="0"/>
              <a:t> TV?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The </a:t>
            </a:r>
            <a:r>
              <a:rPr lang="nb-NO" dirty="0" err="1" smtClean="0"/>
              <a:t>situation</a:t>
            </a:r>
            <a:r>
              <a:rPr lang="nb-NO" dirty="0" smtClean="0"/>
              <a:t> is not natural- x </a:t>
            </a:r>
            <a:r>
              <a:rPr lang="nb-NO" i="1" dirty="0" err="1" smtClean="0"/>
              <a:t>Survivor</a:t>
            </a:r>
            <a:r>
              <a:rPr lang="nb-NO" i="1" dirty="0" smtClean="0"/>
              <a:t> x Lost</a:t>
            </a:r>
          </a:p>
          <a:p>
            <a:r>
              <a:rPr lang="nb-NO" dirty="0" err="1" smtClean="0"/>
              <a:t>Participants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sometimes</a:t>
            </a:r>
            <a:r>
              <a:rPr lang="nb-NO" dirty="0" smtClean="0"/>
              <a:t> </a:t>
            </a:r>
            <a:r>
              <a:rPr lang="nb-NO" dirty="0" err="1" smtClean="0"/>
              <a:t>coached</a:t>
            </a:r>
            <a:endParaRPr lang="nb-NO" dirty="0" smtClean="0"/>
          </a:p>
          <a:p>
            <a:r>
              <a:rPr lang="nb-NO" dirty="0" err="1" smtClean="0"/>
              <a:t>Staged</a:t>
            </a:r>
            <a:r>
              <a:rPr lang="nb-NO" dirty="0" smtClean="0"/>
              <a:t> </a:t>
            </a:r>
            <a:r>
              <a:rPr lang="nb-NO" dirty="0" err="1" smtClean="0"/>
              <a:t>events</a:t>
            </a:r>
            <a:endParaRPr lang="nb-NO" dirty="0" smtClean="0"/>
          </a:p>
          <a:p>
            <a:r>
              <a:rPr lang="nb-NO" dirty="0" smtClean="0"/>
              <a:t>Cross </a:t>
            </a:r>
            <a:r>
              <a:rPr lang="nb-NO" dirty="0" err="1" smtClean="0"/>
              <a:t>clippings</a:t>
            </a:r>
            <a:r>
              <a:rPr lang="nb-NO" dirty="0" smtClean="0"/>
              <a:t>, </a:t>
            </a:r>
            <a:r>
              <a:rPr lang="nb-NO" dirty="0" err="1" smtClean="0"/>
              <a:t>also</a:t>
            </a:r>
            <a:r>
              <a:rPr lang="nb-NO" dirty="0" smtClean="0"/>
              <a:t> from </a:t>
            </a:r>
            <a:r>
              <a:rPr lang="nb-NO" dirty="0" err="1" smtClean="0"/>
              <a:t>other</a:t>
            </a:r>
            <a:r>
              <a:rPr lang="nb-NO" dirty="0" smtClean="0"/>
              <a:t> </a:t>
            </a:r>
            <a:r>
              <a:rPr lang="nb-NO" dirty="0" err="1" smtClean="0"/>
              <a:t>programs-</a:t>
            </a:r>
            <a:r>
              <a:rPr lang="nb-NO" dirty="0" smtClean="0"/>
              <a:t> like sound </a:t>
            </a:r>
            <a:r>
              <a:rPr lang="nb-NO" dirty="0" err="1" smtClean="0"/>
              <a:t>track</a:t>
            </a:r>
            <a:r>
              <a:rPr lang="nb-NO" dirty="0" smtClean="0"/>
              <a:t> and so </a:t>
            </a:r>
            <a:r>
              <a:rPr lang="nb-NO" dirty="0" err="1" smtClean="0"/>
              <a:t>forth</a:t>
            </a:r>
            <a:endParaRPr lang="nb-NO" dirty="0" smtClean="0"/>
          </a:p>
          <a:p>
            <a:r>
              <a:rPr lang="nb-NO" dirty="0" smtClean="0"/>
              <a:t>Digital </a:t>
            </a:r>
            <a:r>
              <a:rPr lang="nb-NO" dirty="0" err="1" smtClean="0"/>
              <a:t>editing</a:t>
            </a:r>
            <a:r>
              <a:rPr lang="nb-NO" dirty="0" smtClean="0"/>
              <a:t>, </a:t>
            </a:r>
            <a:r>
              <a:rPr lang="nb-NO" dirty="0" err="1" smtClean="0"/>
              <a:t>rearranging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order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events</a:t>
            </a:r>
            <a:endParaRPr lang="nb-NO" dirty="0" smtClean="0"/>
          </a:p>
          <a:p>
            <a:r>
              <a:rPr lang="nb-NO" dirty="0" err="1" smtClean="0"/>
              <a:t>Jackass-</a:t>
            </a:r>
            <a:r>
              <a:rPr lang="nb-NO" dirty="0" smtClean="0"/>
              <a:t> </a:t>
            </a:r>
            <a:r>
              <a:rPr lang="nb-NO" dirty="0" err="1" smtClean="0"/>
              <a:t>potentially</a:t>
            </a:r>
            <a:r>
              <a:rPr lang="nb-NO" dirty="0" smtClean="0"/>
              <a:t> </a:t>
            </a:r>
            <a:r>
              <a:rPr lang="nb-NO" dirty="0" err="1" smtClean="0"/>
              <a:t>dangerous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Where</a:t>
            </a:r>
            <a:r>
              <a:rPr lang="nb-NO" dirty="0" smtClean="0"/>
              <a:t> </a:t>
            </a:r>
            <a:r>
              <a:rPr lang="nb-NO" dirty="0" err="1" smtClean="0"/>
              <a:t>next</a:t>
            </a:r>
            <a:r>
              <a:rPr lang="nb-NO" dirty="0" smtClean="0"/>
              <a:t>?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Will</a:t>
            </a:r>
            <a:r>
              <a:rPr lang="nb-NO" dirty="0" smtClean="0"/>
              <a:t> </a:t>
            </a:r>
            <a:r>
              <a:rPr lang="nb-NO" dirty="0" err="1" smtClean="0"/>
              <a:t>extreme</a:t>
            </a:r>
            <a:r>
              <a:rPr lang="nb-NO" dirty="0" smtClean="0"/>
              <a:t> </a:t>
            </a:r>
            <a:r>
              <a:rPr lang="nb-NO" dirty="0" err="1" smtClean="0"/>
              <a:t>behavior</a:t>
            </a:r>
            <a:r>
              <a:rPr lang="nb-NO" dirty="0" smtClean="0"/>
              <a:t> </a:t>
            </a:r>
            <a:r>
              <a:rPr lang="nb-NO" dirty="0" err="1" smtClean="0"/>
              <a:t>escalate</a:t>
            </a:r>
            <a:r>
              <a:rPr lang="nb-NO" dirty="0" smtClean="0"/>
              <a:t>?</a:t>
            </a:r>
          </a:p>
          <a:p>
            <a:r>
              <a:rPr lang="nb-NO" dirty="0" smtClean="0"/>
              <a:t>Or vice versa, as a </a:t>
            </a:r>
            <a:r>
              <a:rPr lang="nb-NO" dirty="0" err="1" smtClean="0"/>
              <a:t>reaction</a:t>
            </a:r>
            <a:r>
              <a:rPr lang="nb-NO" dirty="0" smtClean="0"/>
              <a:t> to </a:t>
            </a:r>
            <a:r>
              <a:rPr lang="nb-NO" dirty="0" err="1" smtClean="0"/>
              <a:t>violence</a:t>
            </a:r>
            <a:endParaRPr lang="nb-NO" dirty="0" smtClean="0"/>
          </a:p>
          <a:p>
            <a:r>
              <a:rPr lang="nb-NO" dirty="0" smtClean="0"/>
              <a:t>TV producers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looking</a:t>
            </a:r>
            <a:r>
              <a:rPr lang="nb-NO" dirty="0" smtClean="0"/>
              <a:t> for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next</a:t>
            </a:r>
            <a:r>
              <a:rPr lang="nb-NO" dirty="0" smtClean="0"/>
              <a:t> trend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Links: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http://www.youtube.com/watch?v=omiQxF6XLDw</a:t>
            </a:r>
            <a:endParaRPr lang="en-US" dirty="0" smtClean="0"/>
          </a:p>
          <a:p>
            <a:r>
              <a:rPr lang="nb-NO" dirty="0" smtClean="0"/>
              <a:t>Smil til det skjulte kamera</a:t>
            </a:r>
            <a:endParaRPr lang="nb-NO" dirty="0"/>
          </a:p>
          <a:p>
            <a:r>
              <a:rPr lang="en-US" dirty="0" smtClean="0">
                <a:hlinkClick r:id="rId4"/>
              </a:rPr>
              <a:t>http://www.youtube.com/watch?v=eQ2HVYnHBz0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More links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www.youtube.com/user/jackassworldmtv?blend=1&amp;ob=4</a:t>
            </a:r>
            <a:endParaRPr lang="en-US" dirty="0" smtClean="0"/>
          </a:p>
          <a:p>
            <a:r>
              <a:rPr lang="nb-NO" smtClean="0"/>
              <a:t>’ </a:t>
            </a:r>
            <a:r>
              <a:rPr lang="nb-NO" smtClean="0">
                <a:hlinkClick r:id="rId4"/>
              </a:rPr>
              <a:t>http</a:t>
            </a:r>
            <a:r>
              <a:rPr lang="nb-NO" smtClean="0">
                <a:hlinkClick r:id="rId4"/>
              </a:rPr>
              <a:t>://</a:t>
            </a:r>
            <a:r>
              <a:rPr lang="nb-NO" smtClean="0">
                <a:hlinkClick r:id="rId4"/>
              </a:rPr>
              <a:t>www.youtube.com/watch?v=0fAD2T_bAdY</a:t>
            </a:r>
            <a:endParaRPr lang="nb-NO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yt">
  <a:themeElements>
    <a:clrScheme name="Fly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y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y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230</Words>
  <Application>Microsoft Office PowerPoint</Application>
  <PresentationFormat>Skjermfremvisning (4:3)</PresentationFormat>
  <Paragraphs>45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8</vt:i4>
      </vt:variant>
    </vt:vector>
  </HeadingPairs>
  <TitlesOfParts>
    <vt:vector size="9" baseType="lpstr">
      <vt:lpstr>Flyt</vt:lpstr>
      <vt:lpstr>REALITY TV</vt:lpstr>
      <vt:lpstr>What we used to watch</vt:lpstr>
      <vt:lpstr>What makes it real?</vt:lpstr>
      <vt:lpstr>What really makes us watch?</vt:lpstr>
      <vt:lpstr>How real is reality TV?</vt:lpstr>
      <vt:lpstr>Where next?</vt:lpstr>
      <vt:lpstr>Links:</vt:lpstr>
      <vt:lpstr>More links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REALITY TV</dc:title>
  <dc:creator>Valued Acer Customer</dc:creator>
  <cp:lastModifiedBy>Valued Acer Customer</cp:lastModifiedBy>
  <cp:revision>6</cp:revision>
  <dcterms:created xsi:type="dcterms:W3CDTF">2010-03-26T13:36:58Z</dcterms:created>
  <dcterms:modified xsi:type="dcterms:W3CDTF">2010-03-26T14:14:07Z</dcterms:modified>
</cp:coreProperties>
</file>